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2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990569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858000" cy="164592"/>
          </a:xfrm>
          <a:prstGeom prst="rect">
            <a:avLst/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Capture d'écran 2026-08-28 165413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7472"/>
            <a:ext cx="1417320" cy="729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" y="1417320"/>
            <a:ext cx="6035040" cy="41148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600" b="1">
                <a:solidFill>
                  <a:srgbClr val="142346"/>
                </a:solidFill>
                <a:latin typeface="Aptos"/>
              </a:rPr>
              <a:t>PROGRAMME 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828800"/>
            <a:ext cx="6035040" cy="56692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3800" b="1">
                <a:solidFill>
                  <a:srgbClr val="2666BE"/>
                </a:solidFill>
                <a:latin typeface="Aptos"/>
              </a:rPr>
              <a:t>MERCREDIS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542032"/>
            <a:ext cx="5212080" cy="73152"/>
          </a:xfrm>
          <a:prstGeom prst="rect">
            <a:avLst/>
          </a:prstGeom>
          <a:solidFill>
            <a:srgbClr val="F7C22C"/>
          </a:solidFill>
          <a:ln w="12700"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2761488"/>
            <a:ext cx="5852160" cy="4754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142346"/>
                </a:solidFill>
                <a:latin typeface="Aptos"/>
              </a:rPr>
              <a:t>SEPTEMBRE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93008"/>
            <a:ext cx="5852160" cy="3794760"/>
          </a:xfrm>
          <a:prstGeom prst="roundRect">
            <a:avLst>
              <a:gd name="adj" fmla="val 12000"/>
            </a:avLst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38862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E1376C"/>
          </a:solidFill>
          <a:ln w="12700"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 rot="1620000">
            <a:off x="1234440" y="45720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F7C22C"/>
          </a:solidFill>
          <a:ln w="12700"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 rot="3240000">
            <a:off x="1828800" y="3977639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 rot="4860000">
            <a:off x="2331720" y="48006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E1376C"/>
          </a:solidFill>
          <a:ln w="12700"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 rot="6480000">
            <a:off x="2926080" y="379476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F7C22C"/>
          </a:solidFill>
          <a:ln w="12700"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 rot="8100000">
            <a:off x="3474720" y="45720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 rot="9720000">
            <a:off x="4114800" y="3977639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E1376C"/>
          </a:solidFill>
          <a:ln w="12700"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 rot="11340000">
            <a:off x="4754880" y="466344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F7C22C"/>
          </a:solidFill>
          <a:ln w="12700"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 rot="12960000">
            <a:off x="5440680" y="38862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 rot="14580000">
            <a:off x="914400" y="54864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 rot="16200000">
            <a:off x="1600200" y="608076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F7C22C"/>
          </a:solidFill>
          <a:ln w="12700"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 rot="17820000">
            <a:off x="2423160" y="557784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E1376C"/>
          </a:solidFill>
          <a:ln w="12700"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 rot="19440000">
            <a:off x="3794760" y="594360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F7C22C"/>
          </a:solidFill>
          <a:ln w="12700"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 rot="21060000">
            <a:off x="4572000" y="557784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 rot="1080000">
            <a:off x="5577840" y="6035040"/>
            <a:ext cx="118872" cy="347472"/>
          </a:xfrm>
          <a:prstGeom prst="roundRect">
            <a:avLst>
              <a:gd name="adj" fmla="val 12000"/>
            </a:avLst>
          </a:prstGeom>
          <a:solidFill>
            <a:srgbClr val="E1376C"/>
          </a:solidFill>
          <a:ln w="12700"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280160" y="5577840"/>
            <a:ext cx="164592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225295" y="5321808"/>
            <a:ext cx="274320" cy="27432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2240280" y="5577840"/>
            <a:ext cx="164592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185416" y="5321808"/>
            <a:ext cx="274320" cy="27432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3200400" y="5577840"/>
            <a:ext cx="164592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3145536" y="5321808"/>
            <a:ext cx="274320" cy="27432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4160520" y="5577840"/>
            <a:ext cx="164592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4105656" y="5321808"/>
            <a:ext cx="274320" cy="27432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074920" y="5577840"/>
            <a:ext cx="164592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5020056" y="5321808"/>
            <a:ext cx="274320" cy="274320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1520" y="6446520"/>
            <a:ext cx="1828800" cy="43891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10–17 ANS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77440" y="6419088"/>
            <a:ext cx="3611880" cy="4572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F7C22C"/>
                </a:solidFill>
                <a:latin typeface="Aptos"/>
              </a:rPr>
              <a:t>MERCREDIS • 13H30–18H30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7635240"/>
            <a:ext cx="5486400" cy="8412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142346"/>
                </a:solidFill>
                <a:latin typeface="Aptos"/>
              </a:rPr>
              <a:t>Les jeunes proposent, votent, créent
et relèvent des défis !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51560" y="8641080"/>
            <a:ext cx="4754880" cy="594360"/>
          </a:xfrm>
          <a:prstGeom prst="roundRect">
            <a:avLst>
              <a:gd name="adj" fmla="val 12000"/>
            </a:avLst>
          </a:prstGeom>
          <a:solidFill>
            <a:srgbClr val="2666BE"/>
          </a:solidFill>
          <a:ln w="12700">
            <a:solidFill>
              <a:srgbClr val="26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143000" y="8686800"/>
            <a:ext cx="4572000" cy="4754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PAJ – LESPINASSE</a:t>
            </a:r>
          </a:p>
        </p:txBody>
      </p:sp>
      <p:pic>
        <p:nvPicPr>
          <p:cNvPr id="40" name="Picture 39" descr="logo_lespinasse1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27" y="8417495"/>
            <a:ext cx="822173" cy="876213"/>
          </a:xfrm>
          <a:prstGeom prst="rect">
            <a:avLst/>
          </a:prstGeom>
        </p:spPr>
      </p:pic>
      <p:pic>
        <p:nvPicPr>
          <p:cNvPr id="41" name="Picture 40" descr="LOGO_IFAC (1)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553" y="8598197"/>
            <a:ext cx="822173" cy="637243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0" y="9582912"/>
            <a:ext cx="6858000" cy="320040"/>
          </a:xfrm>
          <a:prstGeom prst="rect">
            <a:avLst/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28600" y="9601200"/>
            <a:ext cx="5852160" cy="2286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Aptos"/>
              </a:rPr>
              <a:t>PAJ • LESPINASSE   |   Programme des mercredis • Septembre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63640" y="9601200"/>
            <a:ext cx="365760" cy="2286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r"/>
            <a:r>
              <a:rPr sz="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9905695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858000" cy="868680"/>
          </a:xfrm>
          <a:prstGeom prst="rect">
            <a:avLst/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109728"/>
            <a:ext cx="6126480" cy="41148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PROGRAMME • SEPTEMBRE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530352"/>
            <a:ext cx="6126480" cy="25603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F7C22C"/>
                </a:solidFill>
                <a:latin typeface="Aptos"/>
              </a:rPr>
              <a:t>PAJ – LESPINASSE  •  10–17 ANS  •  MERCREDIS 13H30–18H30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70432"/>
            <a:ext cx="2880360" cy="2423160"/>
          </a:xfrm>
          <a:prstGeom prst="roundRect">
            <a:avLst>
              <a:gd name="adj" fmla="val 12000"/>
            </a:avLst>
          </a:prstGeom>
          <a:solidFill>
            <a:srgbClr val="F6F8FB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11480" y="1170432"/>
            <a:ext cx="2880360" cy="475488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1208" y="1188720"/>
            <a:ext cx="2660904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02/09/2026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1783080"/>
            <a:ext cx="2551176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300" b="1">
                <a:solidFill>
                  <a:srgbClr val="232A37"/>
                </a:solidFill>
                <a:latin typeface="Aptos"/>
              </a:rPr>
              <a:t>À NOUS DE JOUER 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2157984"/>
            <a:ext cx="2551176" cy="8869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Jeux de connaissance et défis en équipes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Goûter convivial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1208" y="3136391"/>
            <a:ext cx="2660904" cy="3291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2648" y="3145535"/>
            <a:ext cx="2478024" cy="31089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697382"/>
                </a:solidFill>
                <a:latin typeface="Aptos"/>
              </a:rPr>
              <a:t>📍 PAJ LESPINASSE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66160" y="1170432"/>
            <a:ext cx="2880360" cy="2423160"/>
          </a:xfrm>
          <a:prstGeom prst="roundRect">
            <a:avLst>
              <a:gd name="adj" fmla="val 12000"/>
            </a:avLst>
          </a:prstGeom>
          <a:solidFill>
            <a:srgbClr val="F6F8FB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3566160" y="1170432"/>
            <a:ext cx="2880360" cy="475488"/>
          </a:xfrm>
          <a:prstGeom prst="roundRect">
            <a:avLst>
              <a:gd name="adj" fmla="val 12000"/>
            </a:avLst>
          </a:prstGeom>
          <a:solidFill>
            <a:srgbClr val="2666BE"/>
          </a:solidFill>
          <a:ln w="12700">
            <a:solidFill>
              <a:srgbClr val="26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75887" y="1188720"/>
            <a:ext cx="2660904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09/09/2026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30752" y="1783080"/>
            <a:ext cx="2551176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300" b="1">
                <a:solidFill>
                  <a:srgbClr val="232A37"/>
                </a:solidFill>
                <a:latin typeface="Aptos"/>
              </a:rPr>
              <a:t>JOURNÉE AU CHOIX 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0752" y="2157984"/>
            <a:ext cx="2551176" cy="8869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Programmation à définir avec les jeunes le mercredi 2 septembre.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Une partie de surprises dans la programmation de cette journée 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75887" y="3136391"/>
            <a:ext cx="2660904" cy="3291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767328" y="3145535"/>
            <a:ext cx="2478024" cy="31089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697382"/>
                </a:solidFill>
                <a:latin typeface="Aptos"/>
              </a:rPr>
              <a:t>📍 PAJ LESPINASSE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984248" y="3858768"/>
            <a:ext cx="2880360" cy="2514600"/>
          </a:xfrm>
          <a:prstGeom prst="roundRect">
            <a:avLst>
              <a:gd name="adj" fmla="val 12000"/>
            </a:avLst>
          </a:prstGeom>
          <a:solidFill>
            <a:srgbClr val="F6F8FB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984248" y="3858768"/>
            <a:ext cx="2880360" cy="475488"/>
          </a:xfrm>
          <a:prstGeom prst="roundRect">
            <a:avLst>
              <a:gd name="adj" fmla="val 12000"/>
            </a:avLst>
          </a:prstGeom>
          <a:solidFill>
            <a:srgbClr val="2EA662"/>
          </a:solidFill>
          <a:ln w="12700">
            <a:solidFill>
              <a:srgbClr val="2EA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093976" y="3877055"/>
            <a:ext cx="2660904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16/09/2026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48840" y="4471416"/>
            <a:ext cx="2551176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300" b="1">
                <a:solidFill>
                  <a:srgbClr val="232A37"/>
                </a:solidFill>
                <a:latin typeface="Aptos"/>
              </a:rPr>
              <a:t>CHALLENGE &amp; ADRÉNALINE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48840" y="4846320"/>
            <a:ext cx="2551176" cy="9784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Sortie accrobranche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Parcours et défis en hauteur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Challenges entre équipes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93976" y="5916168"/>
            <a:ext cx="2660904" cy="3291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185416" y="5925312"/>
            <a:ext cx="2478024" cy="31089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697382"/>
                </a:solidFill>
                <a:latin typeface="Aptos"/>
              </a:rPr>
              <a:t>📍 BASE DE LOISIRS DE SESQUIÈRES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48840" y="5550407"/>
            <a:ext cx="2551176" cy="29260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F27D2D"/>
                </a:solidFill>
                <a:latin typeface="Aptos"/>
              </a:rPr>
              <a:t>DÉPART 14H30  •  SUR INSCRIPTIONS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11480" y="6647688"/>
            <a:ext cx="2880360" cy="2423160"/>
          </a:xfrm>
          <a:prstGeom prst="roundRect">
            <a:avLst>
              <a:gd name="adj" fmla="val 12000"/>
            </a:avLst>
          </a:prstGeom>
          <a:solidFill>
            <a:srgbClr val="F6F8FB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411480" y="6647688"/>
            <a:ext cx="2880360" cy="475488"/>
          </a:xfrm>
          <a:prstGeom prst="roundRect">
            <a:avLst>
              <a:gd name="adj" fmla="val 12000"/>
            </a:avLst>
          </a:prstGeom>
          <a:solidFill>
            <a:srgbClr val="00AA5F"/>
          </a:solidFill>
          <a:ln w="12700">
            <a:solidFill>
              <a:srgbClr val="00A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21208" y="6665975"/>
            <a:ext cx="2660904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23/09/2026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6072" y="7260336"/>
            <a:ext cx="2551176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300" b="1">
                <a:solidFill>
                  <a:srgbClr val="232A37"/>
                </a:solidFill>
                <a:latin typeface="Aptos"/>
              </a:rPr>
              <a:t>GAMING &amp; CRÉATION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6072" y="7635240"/>
            <a:ext cx="2551176" cy="8869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Tournois : EA FC, Mario Kart, jeux coopératifs…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Défi création vidéo (60 sec chrono !)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21208" y="8613648"/>
            <a:ext cx="2660904" cy="3291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12648" y="8622792"/>
            <a:ext cx="2478024" cy="31089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697382"/>
                </a:solidFill>
                <a:latin typeface="Aptos"/>
              </a:rPr>
              <a:t>📍 PAJ LESPINASSE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66160" y="6647688"/>
            <a:ext cx="2880360" cy="2423160"/>
          </a:xfrm>
          <a:prstGeom prst="roundRect">
            <a:avLst>
              <a:gd name="adj" fmla="val 12000"/>
            </a:avLst>
          </a:prstGeom>
          <a:solidFill>
            <a:srgbClr val="F6F8FB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3566160" y="6647688"/>
            <a:ext cx="2880360" cy="475488"/>
          </a:xfrm>
          <a:prstGeom prst="roundRect">
            <a:avLst>
              <a:gd name="adj" fmla="val 12000"/>
            </a:avLst>
          </a:prstGeom>
          <a:solidFill>
            <a:srgbClr val="E1376C"/>
          </a:solidFill>
          <a:ln w="12700"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675887" y="6665975"/>
            <a:ext cx="2660904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30/09/2026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30752" y="7260336"/>
            <a:ext cx="2551176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300" b="1">
                <a:solidFill>
                  <a:srgbClr val="232A37"/>
                </a:solidFill>
                <a:latin typeface="Aptos"/>
              </a:rPr>
              <a:t>MISSION NATURE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30752" y="7635240"/>
            <a:ext cx="2551176" cy="8869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Atelier récup’ et créations écoresponsables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Défis environnement et quiz</a:t>
            </a:r>
          </a:p>
          <a:p>
            <a:pPr>
              <a:spcAft>
                <a:spcPts val="500"/>
              </a:spcAft>
              <a:defRPr sz="1150">
                <a:solidFill>
                  <a:srgbClr val="232A37"/>
                </a:solidFill>
                <a:latin typeface="Aptos"/>
              </a:defRPr>
            </a:pPr>
            <a:r>
              <a:t>• Goûter convivial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675887" y="8613648"/>
            <a:ext cx="2660904" cy="3291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767328" y="8622792"/>
            <a:ext cx="2478024" cy="31089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697382"/>
                </a:solidFill>
                <a:latin typeface="Aptos"/>
              </a:rPr>
              <a:t>📍 LESPINASSE + EXTÉRIEUR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9582912"/>
            <a:ext cx="6858000" cy="320040"/>
          </a:xfrm>
          <a:prstGeom prst="rect">
            <a:avLst/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28600" y="9601200"/>
            <a:ext cx="5852160" cy="2286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Aptos"/>
              </a:rPr>
              <a:t>PAJ • LESPINASSE   |   Programme des mercredis • Septembre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63640" y="9601200"/>
            <a:ext cx="365760" cy="2286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r"/>
            <a:r>
              <a:rPr sz="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990569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858000" cy="914400"/>
          </a:xfrm>
          <a:prstGeom prst="rect">
            <a:avLst/>
          </a:prstGeom>
          <a:solidFill>
            <a:srgbClr val="F27D2D"/>
          </a:solidFill>
          <a:ln w="12700">
            <a:solidFill>
              <a:srgbClr val="F2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5760" y="155448"/>
            <a:ext cx="6126480" cy="4754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LE FIL ROUGE DU MOIS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5852160" cy="3429000"/>
          </a:xfrm>
          <a:prstGeom prst="roundRect">
            <a:avLst>
              <a:gd name="adj" fmla="val 12000"/>
            </a:avLst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5394960" cy="4572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7C22C"/>
                </a:solidFill>
                <a:latin typeface="Aptos"/>
              </a:rPr>
              <a:t>LES JEUNES FONT LE PROGRAMME 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5212080" cy="7772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Aptos"/>
              </a:rPr>
              <a:t>Chaque mercredi, propose et vote pour les activités
et sorties que tu veux retrouver au programme 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310128"/>
            <a:ext cx="1261872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364992"/>
            <a:ext cx="292608" cy="27432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4CB8B5"/>
                </a:solidFill>
                <a:latin typeface="Aptos"/>
              </a:rPr>
              <a:t>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3346704"/>
            <a:ext cx="868680" cy="42062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142346"/>
                </a:solidFill>
                <a:latin typeface="Aptos"/>
              </a:rPr>
              <a:t>TES IDÉES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30552" y="3310128"/>
            <a:ext cx="1261872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76272" y="3364992"/>
            <a:ext cx="292608" cy="27432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2666BE"/>
                </a:solidFill>
                <a:latin typeface="Aptos"/>
              </a:rPr>
              <a:t>🗳️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3160" y="3346704"/>
            <a:ext cx="868680" cy="42062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142346"/>
                </a:solidFill>
                <a:latin typeface="Aptos"/>
              </a:rPr>
              <a:t>TES VOTES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75304" y="3310128"/>
            <a:ext cx="1261872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21024" y="3364992"/>
            <a:ext cx="292608" cy="27432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E1376C"/>
                </a:solidFill>
                <a:latin typeface="Aptos"/>
              </a:rPr>
              <a:t>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67912" y="3346704"/>
            <a:ext cx="868680" cy="42062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142346"/>
                </a:solidFill>
                <a:latin typeface="Aptos"/>
              </a:rPr>
              <a:t>TES PROJETS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0056" y="3310128"/>
            <a:ext cx="1261872" cy="8412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065776" y="3364992"/>
            <a:ext cx="292608" cy="27432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7C22C"/>
                </a:solidFill>
                <a:latin typeface="Aptos"/>
              </a:rPr>
              <a:t>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12664" y="3346704"/>
            <a:ext cx="868680" cy="42062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142346"/>
                </a:solidFill>
                <a:latin typeface="Aptos"/>
              </a:rPr>
              <a:t>TES DÉFIS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983480"/>
            <a:ext cx="5852160" cy="3886200"/>
          </a:xfrm>
          <a:prstGeom prst="roundRect">
            <a:avLst>
              <a:gd name="adj" fmla="val 12000"/>
            </a:avLst>
          </a:prstGeom>
          <a:solidFill>
            <a:srgbClr val="F6F8FB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02920" y="4983480"/>
            <a:ext cx="5852160" cy="502920"/>
          </a:xfrm>
          <a:prstGeom prst="roundRect">
            <a:avLst>
              <a:gd name="adj" fmla="val 12000"/>
            </a:avLst>
          </a:prstGeom>
          <a:solidFill>
            <a:srgbClr val="4CB8B5"/>
          </a:solidFill>
          <a:ln w="12700"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5020056"/>
            <a:ext cx="5486400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INFOS PRATIQUES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669280"/>
            <a:ext cx="2560320" cy="3200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300" b="1">
                <a:solidFill>
                  <a:srgbClr val="142346"/>
                </a:solidFill>
                <a:latin typeface="Aptos"/>
              </a:rPr>
              <a:t>📍 PAJ LESPINASSE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6053328"/>
            <a:ext cx="2560320" cy="65836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200" b="0">
                <a:solidFill>
                  <a:srgbClr val="232A37"/>
                </a:solidFill>
                <a:latin typeface="Aptos"/>
              </a:rPr>
              <a:t>4 place du Boulodrome
31150 Lespinasse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6903720"/>
            <a:ext cx="2560320" cy="34747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200" b="1">
                <a:solidFill>
                  <a:srgbClr val="142346"/>
                </a:solidFill>
                <a:latin typeface="Aptos"/>
              </a:rPr>
              <a:t>🕐 Mercredi : 13h30–18h30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7333488"/>
            <a:ext cx="2560320" cy="34747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200" b="1">
                <a:solidFill>
                  <a:srgbClr val="142346"/>
                </a:solidFill>
                <a:latin typeface="Aptos"/>
              </a:rPr>
              <a:t>👥 Pour les 10–17 ans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11880" y="5650992"/>
            <a:ext cx="2331720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1E7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794760" y="5833872"/>
            <a:ext cx="1965960" cy="65836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142346"/>
                </a:solidFill>
                <a:latin typeface="Aptos"/>
              </a:rPr>
              <a:t>RENSEIGNEMENTS
/ INSCRIPTIONS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49039" y="6720840"/>
            <a:ext cx="2057400" cy="34747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27D2D"/>
                </a:solidFill>
                <a:latin typeface="Aptos"/>
              </a:rPr>
              <a:t>06 68 53 14 05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49039" y="7150608"/>
            <a:ext cx="2057400" cy="56692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950" b="1">
                <a:solidFill>
                  <a:srgbClr val="232A37"/>
                </a:solidFill>
                <a:latin typeface="Aptos"/>
              </a:rPr>
              <a:t>pole.jeunesse-
lespinasse@dso.ifac.asso.fr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9582912"/>
            <a:ext cx="6858000" cy="320040"/>
          </a:xfrm>
          <a:prstGeom prst="rect">
            <a:avLst/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28600" y="9601200"/>
            <a:ext cx="5852160" cy="2286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Aptos"/>
              </a:rPr>
              <a:t>PAJ • LESPINASSE   |   Programme des mercredis • Septembre 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63640" y="9601200"/>
            <a:ext cx="365760" cy="22860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r"/>
            <a:r>
              <a:rPr sz="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9905695"/>
          </a:xfrm>
          <a:prstGeom prst="rect">
            <a:avLst/>
          </a:prstGeom>
          <a:solidFill>
            <a:srgbClr val="142346"/>
          </a:solidFill>
          <a:ln w="12700">
            <a:solidFill>
              <a:srgbClr val="1423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11480" y="502920"/>
            <a:ext cx="292608" cy="292608"/>
          </a:xfrm>
          <a:prstGeom prst="ellipse">
            <a:avLst/>
          </a:prstGeom>
          <a:solidFill>
            <a:srgbClr val="4CB8B5"/>
          </a:solidFill>
          <a:ln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080760" y="731520"/>
            <a:ext cx="256032" cy="256032"/>
          </a:xfrm>
          <a:prstGeom prst="ellipse">
            <a:avLst/>
          </a:prstGeom>
          <a:solidFill>
            <a:srgbClr val="E1376C"/>
          </a:solidFill>
          <a:ln>
            <a:solidFill>
              <a:srgbClr val="E137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60" y="8321040"/>
            <a:ext cx="228600" cy="228600"/>
          </a:xfrm>
          <a:prstGeom prst="ellipse">
            <a:avLst/>
          </a:prstGeom>
          <a:solidFill>
            <a:srgbClr val="F7C22C"/>
          </a:solidFill>
          <a:ln>
            <a:solidFill>
              <a:srgbClr val="F7C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5669280" y="8549640"/>
            <a:ext cx="320040" cy="320040"/>
          </a:xfrm>
          <a:prstGeom prst="ellipse">
            <a:avLst/>
          </a:prstGeom>
          <a:solidFill>
            <a:srgbClr val="4CB8B5"/>
          </a:solidFill>
          <a:ln>
            <a:solidFill>
              <a:srgbClr val="4CB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1051560"/>
            <a:ext cx="5852160" cy="64008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ptos"/>
              </a:rPr>
              <a:t>À MERCREDI 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5303520" cy="105156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F7C22C"/>
                </a:solidFill>
                <a:latin typeface="Aptos"/>
              </a:rPr>
              <a:t>Le PAJ, c’est un lieu pour
proposer, créer, partager et agir.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429000"/>
            <a:ext cx="5486400" cy="1965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703320"/>
            <a:ext cx="5029200" cy="41148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142346"/>
                </a:solidFill>
                <a:latin typeface="Aptos"/>
              </a:rPr>
              <a:t>TON MERCREDI, TON PROGRAMME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315968"/>
            <a:ext cx="5029200" cy="64008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232A37"/>
                </a:solidFill>
                <a:latin typeface="Aptos"/>
              </a:rPr>
              <a:t>💡 Propose  •  🗳️ Vote  •  👥 Monte des projets  •  🏆 Relève des défis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080760"/>
            <a:ext cx="5486400" cy="53035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PAJ – LESPINASSE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6656832"/>
            <a:ext cx="5486400" cy="38404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4CB8B5"/>
                </a:solidFill>
                <a:latin typeface="Aptos"/>
              </a:rPr>
              <a:t>10–17 ANS  •  MERCREDIS 13H30–18H30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7360920"/>
            <a:ext cx="5486400" cy="41148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06 68 53 14 05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7845552"/>
            <a:ext cx="5486400" cy="36576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pole.jeunesse-lespinasse@dso.ifac.asso.fr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8732520"/>
            <a:ext cx="685800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ogo_lespinasse1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8823387"/>
            <a:ext cx="891540" cy="950139"/>
          </a:xfrm>
          <a:prstGeom prst="rect">
            <a:avLst/>
          </a:prstGeom>
        </p:spPr>
      </p:pic>
      <p:pic>
        <p:nvPicPr>
          <p:cNvPr id="18" name="Picture 17" descr="LOGO_IFAC (1)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206" y="8799053"/>
            <a:ext cx="891540" cy="691007"/>
          </a:xfrm>
          <a:prstGeom prst="rect">
            <a:avLst/>
          </a:prstGeom>
        </p:spPr>
      </p:pic>
      <p:pic>
        <p:nvPicPr>
          <p:cNvPr id="19" name="Picture 18" descr="Capture d'écran 2026-08-28 165413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232" y="8869680"/>
            <a:ext cx="1570808" cy="518851"/>
          </a:xfrm>
          <a:prstGeom prst="rect">
            <a:avLst/>
          </a:prstGeom>
        </p:spPr>
      </p:pic>
      <p:pic>
        <p:nvPicPr>
          <p:cNvPr id="20" name="Picture 19" descr="Sans titre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8851392"/>
            <a:ext cx="777240" cy="7772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20040" y="9372556"/>
            <a:ext cx="6217920" cy="20116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750" b="0" dirty="0" err="1">
                <a:solidFill>
                  <a:srgbClr val="FFFFFF"/>
                </a:solidFill>
                <a:latin typeface="Aptos"/>
              </a:rPr>
              <a:t>Ifac</a:t>
            </a:r>
            <a:r>
              <a:rPr sz="750" b="0" dirty="0">
                <a:solidFill>
                  <a:srgbClr val="FFFFFF"/>
                </a:solidFill>
                <a:latin typeface="Aptos"/>
              </a:rPr>
              <a:t> - Association </a:t>
            </a:r>
            <a:r>
              <a:rPr sz="750" b="0" dirty="0" err="1">
                <a:solidFill>
                  <a:srgbClr val="FFFFFF"/>
                </a:solidFill>
                <a:latin typeface="Aptos"/>
              </a:rPr>
              <a:t>reconnue</a:t>
            </a:r>
            <a:r>
              <a:rPr sz="7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750" b="0" dirty="0" err="1">
                <a:solidFill>
                  <a:srgbClr val="FFFFFF"/>
                </a:solidFill>
                <a:latin typeface="Aptos"/>
              </a:rPr>
              <a:t>d'intérêt</a:t>
            </a:r>
            <a:r>
              <a:rPr sz="7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750" b="0" dirty="0" err="1">
                <a:solidFill>
                  <a:srgbClr val="FFFFFF"/>
                </a:solidFill>
                <a:latin typeface="Aptos"/>
              </a:rPr>
              <a:t>général</a:t>
            </a:r>
            <a:r>
              <a:rPr sz="750" b="0" dirty="0">
                <a:solidFill>
                  <a:srgbClr val="FFFFFF"/>
                </a:solidFill>
                <a:latin typeface="Aptos"/>
              </a:rPr>
              <a:t> à vocation </a:t>
            </a:r>
            <a:r>
              <a:rPr sz="750" b="0" dirty="0" err="1">
                <a:solidFill>
                  <a:srgbClr val="FFFFFF"/>
                </a:solidFill>
                <a:latin typeface="Aptos"/>
              </a:rPr>
              <a:t>éducative</a:t>
            </a:r>
            <a:r>
              <a:rPr sz="750" b="0" dirty="0">
                <a:solidFill>
                  <a:srgbClr val="FFFFFF"/>
                </a:solidFill>
                <a:latin typeface="Aptos"/>
              </a:rPr>
              <a:t>, </a:t>
            </a:r>
            <a:r>
              <a:rPr sz="750" b="0" dirty="0" err="1">
                <a:solidFill>
                  <a:srgbClr val="FFFFFF"/>
                </a:solidFill>
                <a:latin typeface="Aptos"/>
              </a:rPr>
              <a:t>sociale</a:t>
            </a:r>
            <a:r>
              <a:rPr sz="750" b="0" dirty="0">
                <a:solidFill>
                  <a:srgbClr val="FFFFFF"/>
                </a:solidFill>
                <a:latin typeface="Aptos"/>
              </a:rPr>
              <a:t> et </a:t>
            </a:r>
            <a:r>
              <a:rPr sz="750" b="0" dirty="0" err="1">
                <a:solidFill>
                  <a:srgbClr val="FFFFFF"/>
                </a:solidFill>
                <a:latin typeface="Aptos"/>
              </a:rPr>
              <a:t>territoriale</a:t>
            </a:r>
            <a:endParaRPr sz="750" b="0" dirty="0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363</Words>
  <Application>Microsoft Office PowerPoint</Application>
  <PresentationFormat>Format A4 (210 x 297 mm)</PresentationFormat>
  <Paragraphs>71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Topacio VILLAVERDE</dc:creator>
  <cp:keywords/>
  <dc:description>generated using python-pptx</dc:description>
  <cp:lastModifiedBy>Pole Jeunesse de Lespinasse</cp:lastModifiedBy>
  <cp:revision>2</cp:revision>
  <dcterms:created xsi:type="dcterms:W3CDTF">2013-01-27T09:14:16Z</dcterms:created>
  <dcterms:modified xsi:type="dcterms:W3CDTF">2026-09-07T16:15:38Z</dcterms:modified>
  <cp:category/>
</cp:coreProperties>
</file>